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2A9"/>
    <a:srgbClr val="B9D7E5"/>
    <a:srgbClr val="5AB2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6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3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82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39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86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08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84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6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0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76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7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47BC-340B-4C4C-B396-A48E8D9A30A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7308-4F06-4C90-82CE-413946B71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9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59" y="3569940"/>
            <a:ext cx="2668818" cy="259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95554" y="1412777"/>
            <a:ext cx="6048446" cy="5544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Je 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vous adresse tous mes meilleurs vœux </a:t>
            </a:r>
            <a:r>
              <a:rPr lang="fr-FR" sz="16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en mon nom et au 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nom de 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tout le bureau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 ! </a:t>
            </a:r>
            <a:endParaRPr lang="fr-FR" sz="1600" dirty="0" smtClean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r>
              <a:rPr lang="fr-FR" sz="16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On 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tourne la dernière page du calendrier sur cette excellente année sportive pour l’ASIP </a:t>
            </a:r>
            <a:r>
              <a:rPr lang="fr-FR" sz="16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qui a été marquée 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par les manifestations de nos 70 ans </a:t>
            </a:r>
            <a:r>
              <a:rPr lang="fr-FR" sz="16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!</a:t>
            </a:r>
          </a:p>
          <a:p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Nous souhaitons que l’ASIP vous apporte toute satisfaction dans l’activité que vous pratiquez grâce à l’énergie des responsables de sections pour </a:t>
            </a:r>
            <a:r>
              <a:rPr lang="fr-FR" sz="16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faire 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vivre l’ASIP et la </a:t>
            </a:r>
            <a:r>
              <a:rPr lang="fr-FR" sz="1600" dirty="0" smtClean="0">
                <a:solidFill>
                  <a:schemeClr val="tx2"/>
                </a:solidFill>
                <a:latin typeface="Berlin Sans FB" panose="020E0602020502020306" pitchFamily="34" charset="0"/>
              </a:rPr>
              <a:t>faire </a:t>
            </a:r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grandir !</a:t>
            </a:r>
          </a:p>
          <a:p>
            <a:endParaRPr lang="fr-FR" sz="1600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Donner un peu de soi à l’ASIP, c’est donner un peu de bonheur aux autres et c’est aussi une façon d’en recevoir…</a:t>
            </a:r>
          </a:p>
          <a:p>
            <a:endParaRPr lang="fr-FR" sz="1600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Nous vous souhaitons que 2019 soit riche en projets et en rencontres sportives !</a:t>
            </a:r>
          </a:p>
          <a:p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Très bonnes fêtes !</a:t>
            </a:r>
          </a:p>
          <a:p>
            <a:endParaRPr lang="fr-FR" sz="1600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r>
              <a:rPr lang="fr-FR" sz="1600" dirty="0">
                <a:solidFill>
                  <a:schemeClr val="tx2"/>
                </a:solidFill>
                <a:latin typeface="Berlin Sans FB" panose="020E0602020502020306" pitchFamily="34" charset="0"/>
              </a:rPr>
              <a:t>Nathalie</a:t>
            </a:r>
          </a:p>
          <a:p>
            <a:endParaRPr lang="fr-FR" dirty="0">
              <a:solidFill>
                <a:schemeClr val="tx2"/>
              </a:solidFill>
              <a:latin typeface="Berlin Sans FB" panose="020E0602020502020306" pitchFamily="34" charset="0"/>
            </a:endParaRPr>
          </a:p>
          <a:p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4142" y="4221088"/>
            <a:ext cx="587104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5001" y="109081"/>
            <a:ext cx="8375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i="1" dirty="0">
                <a:solidFill>
                  <a:srgbClr val="00B050"/>
                </a:solidFill>
                <a:latin typeface="Berlin Sans FB Demi" panose="020E0802020502020306" pitchFamily="34" charset="0"/>
              </a:rPr>
              <a:t>Bonne </a:t>
            </a:r>
            <a:r>
              <a:rPr lang="fr-FR" sz="7200" i="1" dirty="0">
                <a:solidFill>
                  <a:schemeClr val="accent2">
                    <a:lumMod val="75000"/>
                  </a:schemeClr>
                </a:solidFill>
                <a:latin typeface="Berlin Sans FB Demi" panose="020E0802020502020306" pitchFamily="34" charset="0"/>
              </a:rPr>
              <a:t>année</a:t>
            </a:r>
            <a:r>
              <a:rPr lang="fr-FR" sz="7200" i="1" dirty="0">
                <a:solidFill>
                  <a:srgbClr val="00B050"/>
                </a:solidFill>
                <a:latin typeface="Berlin Sans FB Demi" panose="020E0802020502020306" pitchFamily="34" charset="0"/>
              </a:rPr>
              <a:t> </a:t>
            </a:r>
            <a:r>
              <a:rPr lang="fr-FR" sz="7200" i="1" dirty="0">
                <a:solidFill>
                  <a:schemeClr val="tx2"/>
                </a:solidFill>
                <a:latin typeface="Berlin Sans FB Demi" panose="020E0802020502020306" pitchFamily="34" charset="0"/>
              </a:rPr>
              <a:t>2019 </a:t>
            </a:r>
            <a:r>
              <a:rPr lang="fr-FR" sz="7200" i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!</a:t>
            </a:r>
            <a:endParaRPr lang="fr-FR" sz="7200" i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5" name="Picture 3" descr="X:\BUREAU\Logo ASIP\logos vectorisés finaux\LOGO_ASIP_Quadr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607" y="5671452"/>
            <a:ext cx="1263252" cy="89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7" t="13457" r="12543"/>
          <a:stretch/>
        </p:blipFill>
        <p:spPr bwMode="auto">
          <a:xfrm>
            <a:off x="179512" y="1371374"/>
            <a:ext cx="2613892" cy="292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2749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20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IFP Energies Nouvelles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FICHEN Corinne</dc:creator>
  <cp:lastModifiedBy>FICHEN Corinne</cp:lastModifiedBy>
  <cp:revision>15</cp:revision>
  <dcterms:created xsi:type="dcterms:W3CDTF">2018-12-13T14:30:23Z</dcterms:created>
  <dcterms:modified xsi:type="dcterms:W3CDTF">2018-12-19T14:19:40Z</dcterms:modified>
</cp:coreProperties>
</file>