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82E1-1635-4040-B80C-93C912CA8AD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231A-DE2A-442C-866D-74779504EC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50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82E1-1635-4040-B80C-93C912CA8AD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231A-DE2A-442C-866D-74779504EC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10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82E1-1635-4040-B80C-93C912CA8AD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231A-DE2A-442C-866D-74779504EC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20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82E1-1635-4040-B80C-93C912CA8AD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231A-DE2A-442C-866D-74779504EC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04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82E1-1635-4040-B80C-93C912CA8AD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231A-DE2A-442C-866D-74779504EC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001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82E1-1635-4040-B80C-93C912CA8AD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231A-DE2A-442C-866D-74779504EC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53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82E1-1635-4040-B80C-93C912CA8AD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231A-DE2A-442C-866D-74779504EC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651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82E1-1635-4040-B80C-93C912CA8AD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231A-DE2A-442C-866D-74779504EC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4409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82E1-1635-4040-B80C-93C912CA8AD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231A-DE2A-442C-866D-74779504EC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51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82E1-1635-4040-B80C-93C912CA8AD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231A-DE2A-442C-866D-74779504EC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84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82E1-1635-4040-B80C-93C912CA8AD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A231A-DE2A-442C-866D-74779504EC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030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F82E1-1635-4040-B80C-93C912CA8AD7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A231A-DE2A-442C-866D-74779504EC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54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sip@ifpen.fr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872208" cy="1382985"/>
          </a:xfrm>
          <a:prstGeom prst="rect">
            <a:avLst/>
          </a:prstGeom>
        </p:spPr>
      </p:pic>
      <p:sp>
        <p:nvSpPr>
          <p:cNvPr id="5" name="Zone de texte 2"/>
          <p:cNvSpPr txBox="1"/>
          <p:nvPr/>
        </p:nvSpPr>
        <p:spPr>
          <a:xfrm>
            <a:off x="2297617" y="238740"/>
            <a:ext cx="6488798" cy="871220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0070C0"/>
                </a:solidFill>
                <a:effectLst/>
                <a:latin typeface="Berlin Sans FB Demi" panose="020E0802020502020306" pitchFamily="34" charset="0"/>
                <a:ea typeface="Calibri"/>
              </a:rPr>
              <a:t>    </a:t>
            </a:r>
            <a:r>
              <a:rPr lang="en-US" sz="4000" b="1" dirty="0" smtClean="0">
                <a:solidFill>
                  <a:srgbClr val="0070C0"/>
                </a:solidFill>
                <a:effectLst/>
                <a:latin typeface="Berlin Sans FB Demi" panose="020E0802020502020306" pitchFamily="34" charset="0"/>
                <a:ea typeface="Calibri"/>
              </a:rPr>
              <a:t>SUPER PROMO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3200" b="1" dirty="0" smtClean="0">
                <a:solidFill>
                  <a:srgbClr val="0070C0"/>
                </a:solidFill>
                <a:effectLst/>
                <a:latin typeface="Berlin Sans FB Demi" panose="020E0802020502020306" pitchFamily="34" charset="0"/>
                <a:ea typeface="Calibri"/>
              </a:rPr>
              <a:t> </a:t>
            </a:r>
            <a:r>
              <a:rPr lang="en-US" sz="3200" b="1" dirty="0">
                <a:solidFill>
                  <a:srgbClr val="0070C0"/>
                </a:solidFill>
                <a:effectLst/>
                <a:latin typeface="Berlin Sans FB Demi" panose="020E0802020502020306" pitchFamily="34" charset="0"/>
                <a:ea typeface="Calibri"/>
              </a:rPr>
              <a:t>Tickets SPEED </a:t>
            </a:r>
            <a:r>
              <a:rPr lang="en-US" sz="3200" b="1" dirty="0" smtClean="0">
                <a:solidFill>
                  <a:srgbClr val="0070C0"/>
                </a:solidFill>
                <a:effectLst/>
                <a:latin typeface="Berlin Sans FB Demi" panose="020E0802020502020306" pitchFamily="34" charset="0"/>
                <a:ea typeface="Calibri"/>
              </a:rPr>
              <a:t>PARK !!!</a:t>
            </a:r>
            <a:endParaRPr lang="fr-FR" sz="3200" dirty="0">
              <a:effectLst/>
              <a:latin typeface="Berlin Sans FB Demi" panose="020E0802020502020306" pitchFamily="34" charset="0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3200" dirty="0">
                <a:effectLst/>
                <a:latin typeface="Berlin Sans FB Demi" panose="020E0802020502020306" pitchFamily="34" charset="0"/>
                <a:ea typeface="Calibri"/>
              </a:rPr>
              <a:t> </a:t>
            </a:r>
            <a:endParaRPr lang="fr-FR" sz="3200" dirty="0">
              <a:effectLst/>
              <a:latin typeface="Berlin Sans FB Demi" panose="020E0802020502020306" pitchFamily="34" charset="0"/>
              <a:ea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59" y="1946582"/>
            <a:ext cx="8338213" cy="80021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6"/>
                </a:solidFill>
              </a:rPr>
              <a:t>5 </a:t>
            </a:r>
            <a:r>
              <a:rPr lang="fr-FR" sz="2800" b="1" dirty="0">
                <a:solidFill>
                  <a:schemeClr val="accent6"/>
                </a:solidFill>
              </a:rPr>
              <a:t>tickets </a:t>
            </a:r>
            <a:r>
              <a:rPr lang="fr-FR" sz="2800" b="1" dirty="0" smtClean="0">
                <a:solidFill>
                  <a:schemeClr val="accent6"/>
                </a:solidFill>
              </a:rPr>
              <a:t>achetés </a:t>
            </a:r>
            <a:r>
              <a:rPr lang="fr-FR" sz="2800" dirty="0" smtClean="0">
                <a:solidFill>
                  <a:schemeClr val="accent6"/>
                </a:solidFill>
              </a:rPr>
              <a:t>(</a:t>
            </a:r>
            <a:r>
              <a:rPr lang="fr-FR" sz="2800" b="1" dirty="0" smtClean="0">
                <a:solidFill>
                  <a:schemeClr val="accent6"/>
                </a:solidFill>
              </a:rPr>
              <a:t>20,00 €) =&gt; 3 tickets offerts!</a:t>
            </a:r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b="1" dirty="0" smtClean="0">
                <a:solidFill>
                  <a:schemeClr val="bg1"/>
                </a:solidFill>
              </a:rPr>
              <a:t>Valables </a:t>
            </a:r>
            <a:r>
              <a:rPr lang="fr-FR" b="1" dirty="0">
                <a:solidFill>
                  <a:schemeClr val="bg1"/>
                </a:solidFill>
              </a:rPr>
              <a:t>sur tous les complexes </a:t>
            </a:r>
            <a:r>
              <a:rPr lang="fr-FR" dirty="0">
                <a:solidFill>
                  <a:schemeClr val="bg1"/>
                </a:solidFill>
              </a:rPr>
              <a:t>(Ile de France, Province</a:t>
            </a:r>
            <a:r>
              <a:rPr lang="fr-FR" dirty="0" smtClean="0">
                <a:solidFill>
                  <a:schemeClr val="bg1"/>
                </a:solidFill>
              </a:rPr>
              <a:t>)* jusqu’au </a:t>
            </a:r>
            <a:r>
              <a:rPr lang="fr-FR" dirty="0">
                <a:solidFill>
                  <a:schemeClr val="bg1"/>
                </a:solidFill>
              </a:rPr>
              <a:t>07 </a:t>
            </a:r>
            <a:r>
              <a:rPr lang="fr-FR" dirty="0" smtClean="0">
                <a:solidFill>
                  <a:schemeClr val="bg1"/>
                </a:solidFill>
              </a:rPr>
              <a:t>Mars 2019</a:t>
            </a:r>
            <a:r>
              <a:rPr lang="fr-FR" dirty="0" smtClean="0">
                <a:solidFill>
                  <a:srgbClr val="0070C0"/>
                </a:solidFill>
              </a:rPr>
              <a:t>.</a:t>
            </a:r>
            <a:endParaRPr lang="fr-FR" dirty="0">
              <a:solidFill>
                <a:srgbClr val="0070C0"/>
              </a:solidFill>
            </a:endParaRPr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2656"/>
            <a:ext cx="2181994" cy="135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93" y="5063759"/>
            <a:ext cx="2879987" cy="1706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1571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	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3400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</a:t>
            </a:r>
            <a:endParaRPr kumimoji="0" lang="fr-FR" altLang="fr-F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1560" y="2861816"/>
            <a:ext cx="8338214" cy="10772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0070C0"/>
                </a:solidFill>
              </a:rPr>
              <a:t>Chaque Ticket donne droit :</a:t>
            </a:r>
          </a:p>
          <a:p>
            <a:r>
              <a:rPr lang="fr-FR" sz="1600" dirty="0">
                <a:solidFill>
                  <a:srgbClr val="0070C0"/>
                </a:solidFill>
              </a:rPr>
              <a:t>à 1 partie de </a:t>
            </a:r>
            <a:r>
              <a:rPr lang="fr-FR" sz="1600" b="1" dirty="0">
                <a:solidFill>
                  <a:srgbClr val="0070C0"/>
                </a:solidFill>
              </a:rPr>
              <a:t>Bowling</a:t>
            </a:r>
            <a:r>
              <a:rPr lang="fr-FR" sz="1600" dirty="0">
                <a:solidFill>
                  <a:srgbClr val="0070C0"/>
                </a:solidFill>
              </a:rPr>
              <a:t> à partir de 4 ans (taille 1M30) </a:t>
            </a:r>
          </a:p>
          <a:p>
            <a:r>
              <a:rPr lang="fr-FR" sz="1600" dirty="0">
                <a:solidFill>
                  <a:srgbClr val="0070C0"/>
                </a:solidFill>
              </a:rPr>
              <a:t>ou 1 session de </a:t>
            </a:r>
            <a:r>
              <a:rPr lang="fr-FR" sz="1600" b="1" dirty="0">
                <a:solidFill>
                  <a:srgbClr val="0070C0"/>
                </a:solidFill>
              </a:rPr>
              <a:t>Karting</a:t>
            </a:r>
            <a:r>
              <a:rPr lang="fr-FR" sz="1600" dirty="0">
                <a:solidFill>
                  <a:srgbClr val="0070C0"/>
                </a:solidFill>
              </a:rPr>
              <a:t>  de 10 min à partir de 7 ans (taille 1M30)</a:t>
            </a:r>
          </a:p>
          <a:p>
            <a:r>
              <a:rPr lang="fr-FR" sz="1600" dirty="0">
                <a:solidFill>
                  <a:srgbClr val="0070C0"/>
                </a:solidFill>
              </a:rPr>
              <a:t>ou 1 session de </a:t>
            </a:r>
            <a:r>
              <a:rPr lang="fr-FR" sz="1600" b="1" dirty="0">
                <a:solidFill>
                  <a:srgbClr val="0070C0"/>
                </a:solidFill>
              </a:rPr>
              <a:t>Laser</a:t>
            </a:r>
            <a:r>
              <a:rPr lang="fr-FR" sz="1600" dirty="0">
                <a:solidFill>
                  <a:srgbClr val="0070C0"/>
                </a:solidFill>
              </a:rPr>
              <a:t> de 15 minutes à partir de 7 ans </a:t>
            </a:r>
          </a:p>
        </p:txBody>
      </p:sp>
      <p:pic>
        <p:nvPicPr>
          <p:cNvPr id="14" name="Image 13" descr="Résultat de recherche d'images pour &quot;laser game image&quot;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698" y="5063759"/>
            <a:ext cx="2892074" cy="1706659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/>
        </p:nvSpPr>
        <p:spPr>
          <a:xfrm>
            <a:off x="611893" y="3967475"/>
            <a:ext cx="833821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Envoyez votre commande par </a:t>
            </a:r>
            <a:r>
              <a:rPr lang="fr-FR" b="1" dirty="0" smtClean="0">
                <a:solidFill>
                  <a:srgbClr val="0070C0"/>
                </a:solidFill>
              </a:rPr>
              <a:t>email </a:t>
            </a:r>
            <a:r>
              <a:rPr lang="fr-FR" b="1" dirty="0">
                <a:solidFill>
                  <a:srgbClr val="0070C0"/>
                </a:solidFill>
              </a:rPr>
              <a:t>à </a:t>
            </a:r>
            <a:r>
              <a:rPr lang="fr-FR" b="1" u="sng" dirty="0">
                <a:solidFill>
                  <a:srgbClr val="0070C0"/>
                </a:solidFill>
                <a:hlinkClick r:id="rId6"/>
              </a:rPr>
              <a:t>asip@ifpen.fr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en précisant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le </a:t>
            </a:r>
            <a:r>
              <a:rPr lang="fr-FR" dirty="0">
                <a:solidFill>
                  <a:srgbClr val="0070C0"/>
                </a:solidFill>
              </a:rPr>
              <a:t>nombre de </a:t>
            </a:r>
            <a:r>
              <a:rPr lang="fr-FR" dirty="0" smtClean="0">
                <a:solidFill>
                  <a:srgbClr val="0070C0"/>
                </a:solidFill>
              </a:rPr>
              <a:t>tickets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>
                <a:solidFill>
                  <a:srgbClr val="0070C0"/>
                </a:solidFill>
              </a:rPr>
              <a:t>le rdv souhaité pour la remise des tickets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1880" y="5366153"/>
            <a:ext cx="2619884" cy="112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 smtClean="0">
                <a:solidFill>
                  <a:srgbClr val="0070C0"/>
                </a:solidFill>
              </a:rPr>
              <a:t>* Speed </a:t>
            </a:r>
            <a:r>
              <a:rPr lang="fr-FR" sz="1400" dirty="0">
                <a:solidFill>
                  <a:srgbClr val="0070C0"/>
                </a:solidFill>
              </a:rPr>
              <a:t>Park le plus proche </a:t>
            </a:r>
            <a:r>
              <a:rPr lang="fr-FR" sz="1400" dirty="0" smtClean="0">
                <a:solidFill>
                  <a:srgbClr val="0070C0"/>
                </a:solidFill>
              </a:rPr>
              <a:t>à </a:t>
            </a:r>
            <a:r>
              <a:rPr lang="fr-FR" sz="1400" b="1" dirty="0">
                <a:solidFill>
                  <a:srgbClr val="0070C0"/>
                </a:solidFill>
              </a:rPr>
              <a:t>Conflans Ste Honorine.</a:t>
            </a:r>
            <a:endParaRPr lang="fr-FR" sz="1400" dirty="0">
              <a:solidFill>
                <a:srgbClr val="0070C0"/>
              </a:solidFill>
            </a:endParaRPr>
          </a:p>
          <a:p>
            <a:r>
              <a:rPr lang="fr-FR" sz="1100" i="1" dirty="0">
                <a:solidFill>
                  <a:srgbClr val="0070C0"/>
                </a:solidFill>
              </a:rPr>
              <a:t>Attention en travaux jusqu’au 27 Septembre 2018</a:t>
            </a:r>
            <a:r>
              <a:rPr lang="fr-FR" sz="1400" b="1" dirty="0">
                <a:solidFill>
                  <a:srgbClr val="0070C0"/>
                </a:solidFill>
              </a:rPr>
              <a:t>	</a:t>
            </a:r>
            <a:endParaRPr lang="fr-FR" sz="1400" dirty="0">
              <a:solidFill>
                <a:srgbClr val="0070C0"/>
              </a:solidFill>
            </a:endParaRPr>
          </a:p>
          <a:p>
            <a:r>
              <a:rPr lang="fr-FR" sz="1400" b="1" dirty="0">
                <a:solidFill>
                  <a:srgbClr val="0070C0"/>
                </a:solidFill>
              </a:rPr>
              <a:t> </a:t>
            </a:r>
            <a:endParaRPr lang="fr-FR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1123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80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IFP Energies Nouvelles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FICHEN Corinne</dc:creator>
  <cp:lastModifiedBy>FICHEN Corinne</cp:lastModifiedBy>
  <cp:revision>5</cp:revision>
  <dcterms:created xsi:type="dcterms:W3CDTF">2018-09-14T15:36:14Z</dcterms:created>
  <dcterms:modified xsi:type="dcterms:W3CDTF">2019-02-25T16:51:42Z</dcterms:modified>
</cp:coreProperties>
</file>