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4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131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536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71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2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28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81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83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97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820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75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172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5181C-8401-42C0-BB57-10ADEB51D70C}" type="datetimeFigureOut">
              <a:rPr lang="fr-FR" smtClean="0"/>
              <a:t>04/03/2020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E22E-279C-45FB-8652-06EDB1FD92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95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738" y="44624"/>
            <a:ext cx="8961390" cy="21165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2929"/>
            <a:ext cx="1542161" cy="159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2049" y="2198826"/>
            <a:ext cx="89613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Selon les </a:t>
            </a:r>
            <a:r>
              <a:rPr lang="fr-FR" dirty="0"/>
              <a:t>directives actuelles </a:t>
            </a:r>
            <a:r>
              <a:rPr lang="fr-FR" dirty="0" smtClean="0"/>
              <a:t>du groupe IFPEN :</a:t>
            </a:r>
          </a:p>
          <a:p>
            <a:endParaRPr lang="fr-FR" dirty="0" smtClean="0"/>
          </a:p>
          <a:p>
            <a:r>
              <a:rPr lang="fr-FR" dirty="0" smtClean="0"/>
              <a:t>Les </a:t>
            </a:r>
            <a:r>
              <a:rPr lang="fr-FR" dirty="0"/>
              <a:t>personnes devant respecter une période de quarantaine (retour de zones à risque, personne abritant dans le foyer une personne ayant séjourné en zone à risque) ne doivent pas se rendre aux activités </a:t>
            </a:r>
            <a:r>
              <a:rPr lang="fr-FR" dirty="0" smtClean="0"/>
              <a:t>de l’ASIP (y </a:t>
            </a:r>
            <a:r>
              <a:rPr lang="fr-FR" dirty="0"/>
              <a:t>compris les activités extérieures</a:t>
            </a:r>
            <a:r>
              <a:rPr lang="fr-FR" dirty="0" smtClean="0"/>
              <a:t>).</a:t>
            </a:r>
          </a:p>
          <a:p>
            <a:endParaRPr lang="fr-FR" dirty="0"/>
          </a:p>
          <a:p>
            <a:pPr lvl="0"/>
            <a:r>
              <a:rPr lang="fr-FR" dirty="0"/>
              <a:t>Les personnes extérieures participant à des activités de groupe </a:t>
            </a:r>
            <a:r>
              <a:rPr lang="fr-FR" dirty="0" smtClean="0"/>
              <a:t>(coachs  &amp; animateurs sportifs, adhérents…) et </a:t>
            </a:r>
            <a:r>
              <a:rPr lang="fr-FR" dirty="0"/>
              <a:t>accédant sur site sont soumis au filtrage visiteur en vigueur :</a:t>
            </a:r>
          </a:p>
          <a:p>
            <a:r>
              <a:rPr lang="fr-FR" i="1" dirty="0"/>
              <a:t>« un filtrage des visiteurs est réalisé à l’entrée </a:t>
            </a:r>
            <a:r>
              <a:rPr lang="fr-FR" i="1" dirty="0" smtClean="0"/>
              <a:t>des sites du groupe IFPEN. </a:t>
            </a:r>
            <a:r>
              <a:rPr lang="fr-FR" i="1" dirty="0"/>
              <a:t>Les visiteurs ayant séjourné récemment (14 jours auparavant) dans une zone à risque ne pourront accéder aux sites. </a:t>
            </a:r>
            <a:endParaRPr lang="fr-FR" i="1" dirty="0" smtClean="0"/>
          </a:p>
          <a:p>
            <a:endParaRPr lang="fr-FR" dirty="0" smtClean="0"/>
          </a:p>
          <a:p>
            <a:r>
              <a:rPr lang="fr-FR" dirty="0" smtClean="0"/>
              <a:t>Bien </a:t>
            </a:r>
            <a:r>
              <a:rPr lang="fr-FR" dirty="0"/>
              <a:t>sûr en </a:t>
            </a:r>
            <a:r>
              <a:rPr lang="fr-FR" dirty="0" smtClean="0"/>
              <a:t>fonction de </a:t>
            </a:r>
            <a:r>
              <a:rPr lang="fr-FR" dirty="0"/>
              <a:t>l’évolution des mesures IFPEN nous actualiserons les mesures sur les activités </a:t>
            </a:r>
            <a:r>
              <a:rPr lang="fr-FR" dirty="0" smtClean="0"/>
              <a:t>ASIP.</a:t>
            </a:r>
            <a:endParaRPr lang="fr-FR" dirty="0"/>
          </a:p>
          <a:p>
            <a:r>
              <a:rPr lang="fr-FR" dirty="0"/>
              <a:t> </a:t>
            </a:r>
          </a:p>
          <a:p>
            <a:r>
              <a:rPr lang="fr-FR" dirty="0" smtClean="0"/>
              <a:t>Le bureau ASIP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76405"/>
            <a:ext cx="2119862" cy="136833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323595" y="84248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b="1" dirty="0" smtClean="0"/>
              <a:t> </a:t>
            </a:r>
            <a:r>
              <a:rPr lang="fr-FR" sz="2400" b="1" dirty="0" smtClean="0"/>
              <a:t>Mesures de prévention vis-à-vis de la propagation du Coronavirus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36286310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81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IFP Energies Nouvelles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FICHEN Corinne</dc:creator>
  <cp:lastModifiedBy>FICHEN Corinne</cp:lastModifiedBy>
  <cp:revision>5</cp:revision>
  <dcterms:created xsi:type="dcterms:W3CDTF">2020-03-04T07:57:07Z</dcterms:created>
  <dcterms:modified xsi:type="dcterms:W3CDTF">2020-03-04T08:22:53Z</dcterms:modified>
</cp:coreProperties>
</file>